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8" d="100"/>
          <a:sy n="168" d="100"/>
        </p:scale>
        <p:origin x="-41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68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1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349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398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441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88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189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596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249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64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CA66-039D-4616-9CB9-01B13B17DF2D}" type="datetimeFigureOut">
              <a:rPr lang="en-CA" smtClean="0"/>
              <a:t>2020-10-25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E8EF6-1A09-4D76-A732-CAE717BDBE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992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0" dirty="0" smtClean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Entries &amp; Exits</a:t>
            </a:r>
            <a:endParaRPr lang="en-CA" sz="5400" b="0" dirty="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1763688" y="620688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1396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Your Work Flow</a:t>
            </a:r>
            <a:endParaRPr lang="en-CA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Strategies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Support &amp; Resistances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Volume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VWAP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Trend Lines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Chart Patterns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Candlestick Patterns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8ema Trading Strategy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Breakouts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Oversold Bounces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Volume Climaxes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Trading </a:t>
            </a:r>
            <a:r>
              <a:rPr lang="en-US" dirty="0" smtClean="0"/>
              <a:t>Divergences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Technical Indicators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Hedging Strategies</a:t>
            </a:r>
            <a:endParaRPr lang="en-CA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04664"/>
            <a:ext cx="5111750" cy="5111750"/>
          </a:xfrm>
        </p:spPr>
      </p:pic>
    </p:spTree>
    <p:extLst>
      <p:ext uri="{BB962C8B-B14F-4D97-AF65-F5344CB8AC3E}">
        <p14:creationId xmlns:p14="http://schemas.microsoft.com/office/powerpoint/2010/main" val="4603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rgbClr val="FFFFFF"/>
      </a:lt1>
      <a:dk2>
        <a:srgbClr val="000000"/>
      </a:dk2>
      <a:lt2>
        <a:srgbClr val="7030A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Entries &amp; Exits</vt:lpstr>
      <vt:lpstr>Your Work Flow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Entries &amp; Exits</dc:title>
  <dc:creator>Rick</dc:creator>
  <cp:lastModifiedBy>Rick</cp:lastModifiedBy>
  <cp:revision>9</cp:revision>
  <dcterms:created xsi:type="dcterms:W3CDTF">2020-06-16T23:32:33Z</dcterms:created>
  <dcterms:modified xsi:type="dcterms:W3CDTF">2020-10-25T15:17:19Z</dcterms:modified>
</cp:coreProperties>
</file>